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omments/comment2.xml" ContentType="application/vnd.openxmlformats-officedocument.presentationml.comments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6" r:id="rId3"/>
    <p:sldId id="277" r:id="rId4"/>
    <p:sldId id="278" r:id="rId5"/>
    <p:sldId id="279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80" r:id="rId21"/>
    <p:sldId id="271" r:id="rId22"/>
    <p:sldId id="272" r:id="rId23"/>
    <p:sldId id="273" r:id="rId24"/>
    <p:sldId id="274" r:id="rId25"/>
    <p:sldId id="27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P" initials="H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9900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-66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3-12T10:15:21.128" idx="4">
    <p:pos x="10" y="10"/>
    <p:text>Well done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03-11T18:06:58.777" idx="1">
    <p:pos x="4512" y="2304"/>
    <p:text/>
  </p:cm>
  <p:cm authorId="0" dt="2025-03-11T18:07:23.084" idx="2">
    <p:pos x="1933" y="2327"/>
    <p:text>well done</p:text>
  </p:cm>
  <p:cm authorId="0" dt="2025-03-11T18:07:45.313" idx="3">
    <p:pos x="1939" y="1441"/>
    <p:text>well done
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A5415B-05F2-4860-A18F-1131E2EA9102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FA1120-11B4-4BCE-9A9F-668986F1C069}">
      <dgm:prSet custT="1"/>
      <dgm:spPr/>
      <dgm:t>
        <a:bodyPr/>
        <a:lstStyle/>
        <a:p>
          <a:pPr rtl="0"/>
          <a:r>
            <a:rPr lang="en-US" sz="2800" b="1" dirty="0" smtClean="0">
              <a:latin typeface="Times New Roman" pitchFamily="18" charset="0"/>
              <a:cs typeface="Times New Roman" pitchFamily="18" charset="0"/>
            </a:rPr>
            <a:t>PURPOSE OF POWERPOINT</a:t>
          </a:r>
          <a:endParaRPr lang="en-US" sz="2800" dirty="0">
            <a:latin typeface="Times New Roman" pitchFamily="18" charset="0"/>
            <a:cs typeface="Times New Roman" pitchFamily="18" charset="0"/>
          </a:endParaRPr>
        </a:p>
      </dgm:t>
    </dgm:pt>
    <dgm:pt modelId="{617F6505-1CDB-4599-B4EA-6985BB165D4B}" type="parTrans" cxnId="{D67CA89C-A4B5-479C-9405-0F2C5858B406}">
      <dgm:prSet/>
      <dgm:spPr/>
      <dgm:t>
        <a:bodyPr/>
        <a:lstStyle/>
        <a:p>
          <a:endParaRPr lang="en-US"/>
        </a:p>
      </dgm:t>
    </dgm:pt>
    <dgm:pt modelId="{45261526-1CA6-441D-BA05-9CB7B71FB1A2}" type="sibTrans" cxnId="{D67CA89C-A4B5-479C-9405-0F2C5858B406}">
      <dgm:prSet/>
      <dgm:spPr/>
      <dgm:t>
        <a:bodyPr/>
        <a:lstStyle/>
        <a:p>
          <a:endParaRPr lang="en-US"/>
        </a:p>
      </dgm:t>
    </dgm:pt>
    <dgm:pt modelId="{D63C8539-A0A5-4E07-ABA9-1D35317EC640}" type="pres">
      <dgm:prSet presAssocID="{96A5415B-05F2-4860-A18F-1131E2EA91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CB6747-7E28-42B8-807B-E137F402D512}" type="pres">
      <dgm:prSet presAssocID="{96A5415B-05F2-4860-A18F-1131E2EA9102}" presName="arrow" presStyleLbl="bgShp" presStyleIdx="0" presStyleCnt="1" custScaleX="54445"/>
      <dgm:spPr>
        <a:solidFill>
          <a:schemeClr val="bg2">
            <a:lumMod val="75000"/>
          </a:schemeClr>
        </a:solidFill>
      </dgm:spPr>
    </dgm:pt>
    <dgm:pt modelId="{616854DD-DBAD-4B4F-AE34-DAFD8D61B7CC}" type="pres">
      <dgm:prSet presAssocID="{96A5415B-05F2-4860-A18F-1131E2EA9102}" presName="points" presStyleCnt="0"/>
      <dgm:spPr/>
    </dgm:pt>
    <dgm:pt modelId="{C3EF20A5-521E-49AD-96B5-301FA0819EB5}" type="pres">
      <dgm:prSet presAssocID="{BEFA1120-11B4-4BCE-9A9F-668986F1C069}" presName="compositeA" presStyleCnt="0"/>
      <dgm:spPr/>
    </dgm:pt>
    <dgm:pt modelId="{267E7B08-E388-4036-A2EB-45DAFEB7E742}" type="pres">
      <dgm:prSet presAssocID="{BEFA1120-11B4-4BCE-9A9F-668986F1C069}" presName="textA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83A2B9-6DDC-4D80-97ED-F715B92B7ACD}" type="pres">
      <dgm:prSet presAssocID="{BEFA1120-11B4-4BCE-9A9F-668986F1C069}" presName="circleA" presStyleLbl="node1" presStyleIdx="0" presStyleCnt="1"/>
      <dgm:spPr/>
    </dgm:pt>
    <dgm:pt modelId="{6F8B3AD7-F193-44A4-B8B7-B8F35EBB6EFD}" type="pres">
      <dgm:prSet presAssocID="{BEFA1120-11B4-4BCE-9A9F-668986F1C069}" presName="spaceA" presStyleCnt="0"/>
      <dgm:spPr/>
    </dgm:pt>
  </dgm:ptLst>
  <dgm:cxnLst>
    <dgm:cxn modelId="{A29EECA9-400B-4313-8A53-35F8A463309B}" type="presOf" srcId="{96A5415B-05F2-4860-A18F-1131E2EA9102}" destId="{D63C8539-A0A5-4E07-ABA9-1D35317EC640}" srcOrd="0" destOrd="0" presId="urn:microsoft.com/office/officeart/2005/8/layout/hProcess11"/>
    <dgm:cxn modelId="{D67CA89C-A4B5-479C-9405-0F2C5858B406}" srcId="{96A5415B-05F2-4860-A18F-1131E2EA9102}" destId="{BEFA1120-11B4-4BCE-9A9F-668986F1C069}" srcOrd="0" destOrd="0" parTransId="{617F6505-1CDB-4599-B4EA-6985BB165D4B}" sibTransId="{45261526-1CA6-441D-BA05-9CB7B71FB1A2}"/>
    <dgm:cxn modelId="{F3B06B6E-A862-4762-8EC7-46D63717EFA2}" type="presOf" srcId="{BEFA1120-11B4-4BCE-9A9F-668986F1C069}" destId="{267E7B08-E388-4036-A2EB-45DAFEB7E742}" srcOrd="0" destOrd="0" presId="urn:microsoft.com/office/officeart/2005/8/layout/hProcess11"/>
    <dgm:cxn modelId="{CB06125A-4379-4683-A95B-09B672F85763}" type="presParOf" srcId="{D63C8539-A0A5-4E07-ABA9-1D35317EC640}" destId="{B2CB6747-7E28-42B8-807B-E137F402D512}" srcOrd="0" destOrd="0" presId="urn:microsoft.com/office/officeart/2005/8/layout/hProcess11"/>
    <dgm:cxn modelId="{E61BA0B1-EA67-4834-A55D-86778B4EB5B5}" type="presParOf" srcId="{D63C8539-A0A5-4E07-ABA9-1D35317EC640}" destId="{616854DD-DBAD-4B4F-AE34-DAFD8D61B7CC}" srcOrd="1" destOrd="0" presId="urn:microsoft.com/office/officeart/2005/8/layout/hProcess11"/>
    <dgm:cxn modelId="{79C27CBE-F708-4C4C-9D03-F2D084927BE6}" type="presParOf" srcId="{616854DD-DBAD-4B4F-AE34-DAFD8D61B7CC}" destId="{C3EF20A5-521E-49AD-96B5-301FA0819EB5}" srcOrd="0" destOrd="0" presId="urn:microsoft.com/office/officeart/2005/8/layout/hProcess11"/>
    <dgm:cxn modelId="{8AA21104-1BA5-4981-85BB-9D4B727AFFE9}" type="presParOf" srcId="{C3EF20A5-521E-49AD-96B5-301FA0819EB5}" destId="{267E7B08-E388-4036-A2EB-45DAFEB7E742}" srcOrd="0" destOrd="0" presId="urn:microsoft.com/office/officeart/2005/8/layout/hProcess11"/>
    <dgm:cxn modelId="{330A87AB-8A37-4988-A79B-F7C794E9EA16}" type="presParOf" srcId="{C3EF20A5-521E-49AD-96B5-301FA0819EB5}" destId="{E083A2B9-6DDC-4D80-97ED-F715B92B7ACD}" srcOrd="1" destOrd="0" presId="urn:microsoft.com/office/officeart/2005/8/layout/hProcess11"/>
    <dgm:cxn modelId="{EE5DA005-0810-4D80-9805-29C5EE60CAFB}" type="presParOf" srcId="{C3EF20A5-521E-49AD-96B5-301FA0819EB5}" destId="{6F8B3AD7-F193-44A4-B8B7-B8F35EBB6EFD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CB6747-7E28-42B8-807B-E137F402D512}">
      <dsp:nvSpPr>
        <dsp:cNvPr id="0" name=""/>
        <dsp:cNvSpPr/>
      </dsp:nvSpPr>
      <dsp:spPr>
        <a:xfrm>
          <a:off x="2524580" y="342899"/>
          <a:ext cx="4948278" cy="457200"/>
        </a:xfrm>
        <a:prstGeom prst="notchedRightArrow">
          <a:avLst/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7E7B08-E388-4036-A2EB-45DAFEB7E742}">
      <dsp:nvSpPr>
        <dsp:cNvPr id="0" name=""/>
        <dsp:cNvSpPr/>
      </dsp:nvSpPr>
      <dsp:spPr>
        <a:xfrm>
          <a:off x="454429" y="0"/>
          <a:ext cx="8179723" cy="457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b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latin typeface="Times New Roman" pitchFamily="18" charset="0"/>
              <a:cs typeface="Times New Roman" pitchFamily="18" charset="0"/>
            </a:rPr>
            <a:t>PURPOSE OF POWERPOINT</a:t>
          </a:r>
          <a:endParaRPr lang="en-US" sz="2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54429" y="0"/>
        <a:ext cx="8179723" cy="457200"/>
      </dsp:txXfrm>
    </dsp:sp>
    <dsp:sp modelId="{E083A2B9-6DDC-4D80-97ED-F715B92B7ACD}">
      <dsp:nvSpPr>
        <dsp:cNvPr id="0" name=""/>
        <dsp:cNvSpPr/>
      </dsp:nvSpPr>
      <dsp:spPr>
        <a:xfrm>
          <a:off x="4487141" y="514350"/>
          <a:ext cx="114300" cy="1143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A4970-9B8C-441F-9BCD-264185AC19E4}" type="datetimeFigureOut">
              <a:rPr lang="en-US" smtClean="0"/>
              <a:pPr/>
              <a:t>9/27/2025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4A4BB-5B7E-4716-A2F1-A7A1E46E089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47489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D3080-7EF8-47D0-94EA-2267D7BB6EDC}" type="datetimeFigureOut">
              <a:rPr lang="en-US" smtClean="0"/>
              <a:pPr/>
              <a:t>9/27/2025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244CBE-F7FA-4ACB-AC32-72C5186CE2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0995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72900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21373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5284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50481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397097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055491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40085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66151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8260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`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71685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16006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48666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98307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17758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95085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244CBE-F7FA-4ACB-AC32-72C5186CE24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5168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934642-E498-4717-BC47-E7571178AC56}" type="datetimeFigureOut">
              <a:rPr lang="en-ZA" smtClean="0"/>
              <a:pPr/>
              <a:t>2025/09/27</a:t>
            </a:fld>
            <a:endParaRPr lang="en-ZA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ZA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CD6E71-5E7E-421D-B7E2-D69BC342964E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spd="slow" advClick="0" advTm="120000">
    <p:wheel spokes="8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34642-E498-4717-BC47-E7571178AC56}" type="datetimeFigureOut">
              <a:rPr lang="en-ZA" smtClean="0"/>
              <a:pPr/>
              <a:t>2025/09/27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CD6E71-5E7E-421D-B7E2-D69BC342964E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spd="slow" advClick="0" advTm="120000">
    <p:wheel spokes="8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34642-E498-4717-BC47-E7571178AC56}" type="datetimeFigureOut">
              <a:rPr lang="en-ZA" smtClean="0"/>
              <a:pPr/>
              <a:t>2025/09/27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CD6E71-5E7E-421D-B7E2-D69BC342964E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spd="slow" advClick="0" advTm="120000">
    <p:wheel spokes="8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34642-E498-4717-BC47-E7571178AC56}" type="datetimeFigureOut">
              <a:rPr lang="en-ZA" smtClean="0"/>
              <a:pPr/>
              <a:t>2025/09/27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CD6E71-5E7E-421D-B7E2-D69BC342964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 advClick="0" advTm="120000">
    <p:wheel spokes="8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34642-E498-4717-BC47-E7571178AC56}" type="datetimeFigureOut">
              <a:rPr lang="en-ZA" smtClean="0"/>
              <a:pPr/>
              <a:t>2025/09/27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CD6E71-5E7E-421D-B7E2-D69BC342964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7" name="Chevron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20000">
    <p:wheel spokes="8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34642-E498-4717-BC47-E7571178AC56}" type="datetimeFigureOut">
              <a:rPr lang="en-ZA" smtClean="0"/>
              <a:pPr/>
              <a:t>2025/09/27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CD6E71-5E7E-421D-B7E2-D69BC342964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20000">
    <p:wheel spokes="8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34642-E498-4717-BC47-E7571178AC56}" type="datetimeFigureOut">
              <a:rPr lang="en-ZA" smtClean="0"/>
              <a:pPr/>
              <a:t>2025/09/27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CD6E71-5E7E-421D-B7E2-D69BC342964E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120000">
    <p:wheel spokes="8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34642-E498-4717-BC47-E7571178AC56}" type="datetimeFigureOut">
              <a:rPr lang="en-ZA" smtClean="0"/>
              <a:pPr/>
              <a:t>2025/09/27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CD6E71-5E7E-421D-B7E2-D69BC342964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20000">
    <p:wheel spokes="8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934642-E498-4717-BC47-E7571178AC56}" type="datetimeFigureOut">
              <a:rPr lang="en-ZA" smtClean="0"/>
              <a:pPr/>
              <a:t>2025/09/27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CD6E71-5E7E-421D-B7E2-D69BC342964E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  <p:transition spd="slow" advClick="0" advTm="120000">
    <p:wheel spokes="8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AD934642-E498-4717-BC47-E7571178AC56}" type="datetimeFigureOut">
              <a:rPr lang="en-ZA" smtClean="0"/>
              <a:pPr/>
              <a:t>2025/09/27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CD6E71-5E7E-421D-B7E2-D69BC342964E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 advTm="120000">
    <p:wheel spokes="8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934642-E498-4717-BC47-E7571178AC56}" type="datetimeFigureOut">
              <a:rPr lang="en-ZA" smtClean="0"/>
              <a:pPr/>
              <a:t>2025/09/27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CD6E71-5E7E-421D-B7E2-D69BC342964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20000">
    <p:wheel spokes="8"/>
    <p:sndAc>
      <p:stSnd>
        <p:snd r:embed="rId1" name="applaus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5697" y="5944936"/>
            <a:ext cx="6587499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647623" y="5939011"/>
            <a:ext cx="492060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665063F-37EF-4F5B-8C32-90EFF8A9E957}" type="datetimeFigureOut">
              <a:rPr lang="en-US" smtClean="0"/>
              <a:pPr/>
              <a:t>9/27/2025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C67C47B-818C-4FE8-A219-920B06E1BA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A blue and yellow logo&#10;&#10;AI-generated content may be incorrect.">
            <a:extLst>
              <a:ext uri="{FF2B5EF4-FFF2-40B4-BE49-F238E27FC236}">
                <a16:creationId xmlns="" xmlns:a16="http://schemas.microsoft.com/office/drawing/2014/main" id="{F0BB6AF1-B4B3-6084-9F4A-76055BDFC10C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079" t="17951" r="18011" b="25419"/>
          <a:stretch/>
        </p:blipFill>
        <p:spPr>
          <a:xfrm>
            <a:off x="9273313" y="138547"/>
            <a:ext cx="2281383" cy="189251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9CBA36CD-5EEA-2016-1806-B4BE0FCB735A}"/>
              </a:ext>
            </a:extLst>
          </p:cNvPr>
          <p:cNvSpPr/>
          <p:nvPr userDrawn="1"/>
        </p:nvSpPr>
        <p:spPr>
          <a:xfrm>
            <a:off x="838200" y="6176969"/>
            <a:ext cx="7594600" cy="134937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80ED0904-4C30-8C5B-957C-24BA29CF1F9A}"/>
              </a:ext>
            </a:extLst>
          </p:cNvPr>
          <p:cNvSpPr/>
          <p:nvPr userDrawn="1"/>
        </p:nvSpPr>
        <p:spPr>
          <a:xfrm>
            <a:off x="8580586" y="6176969"/>
            <a:ext cx="323273" cy="13493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BA89A96E-F304-5A3F-A2CF-B63DA3E37FFE}"/>
              </a:ext>
            </a:extLst>
          </p:cNvPr>
          <p:cNvSpPr/>
          <p:nvPr userDrawn="1"/>
        </p:nvSpPr>
        <p:spPr>
          <a:xfrm>
            <a:off x="9051641" y="6176966"/>
            <a:ext cx="323273" cy="13493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688966BE-A07E-BF8C-B854-80D1565D1474}"/>
              </a:ext>
            </a:extLst>
          </p:cNvPr>
          <p:cNvSpPr/>
          <p:nvPr userDrawn="1"/>
        </p:nvSpPr>
        <p:spPr>
          <a:xfrm>
            <a:off x="9522696" y="6176968"/>
            <a:ext cx="323273" cy="13493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2BFE777F-C6E0-81E1-AB96-B8F99C7EEC32}"/>
              </a:ext>
            </a:extLst>
          </p:cNvPr>
          <p:cNvSpPr/>
          <p:nvPr userDrawn="1"/>
        </p:nvSpPr>
        <p:spPr>
          <a:xfrm>
            <a:off x="9993749" y="6176966"/>
            <a:ext cx="1360055" cy="134937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 advClick="0" advTm="120000">
    <p:wheel spokes="8"/>
    <p:sndAc>
      <p:stSnd>
        <p:snd r:embed="rId13" name="applause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file:///C:\Users\2427\Desktop\YUI%20Microsofts%20powerpoin256.wav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.xml"/><Relationship Id="rId9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5" Type="http://schemas.openxmlformats.org/officeDocument/2006/relationships/image" Target="../media/image34.png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Relationship Id="rId6" Type="http://schemas.openxmlformats.org/officeDocument/2006/relationships/comments" Target="../comments/comment2.xml"/><Relationship Id="rId5" Type="http://schemas.openxmlformats.org/officeDocument/2006/relationships/image" Target="../media/image36.pn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0.wav"/><Relationship Id="rId5" Type="http://schemas.openxmlformats.org/officeDocument/2006/relationships/image" Target="../media/image36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1.wav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2.wav"/><Relationship Id="rId5" Type="http://schemas.openxmlformats.org/officeDocument/2006/relationships/image" Target="../media/image36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3.wav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4.wav"/><Relationship Id="rId5" Type="http://schemas.openxmlformats.org/officeDocument/2006/relationships/image" Target="../media/image36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5.wav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8.png"/><Relationship Id="rId5" Type="http://schemas.openxmlformats.org/officeDocument/2006/relationships/image" Target="../media/image2.jpeg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10.png"/><Relationship Id="rId5" Type="http://schemas.openxmlformats.org/officeDocument/2006/relationships/image" Target="../media/image2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6" Type="http://schemas.openxmlformats.org/officeDocument/2006/relationships/image" Target="../media/image12.png"/><Relationship Id="rId5" Type="http://schemas.openxmlformats.org/officeDocument/2006/relationships/image" Target="../media/image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6" Type="http://schemas.openxmlformats.org/officeDocument/2006/relationships/image" Target="../media/image13.png"/><Relationship Id="rId5" Type="http://schemas.openxmlformats.org/officeDocument/2006/relationships/image" Target="../media/image2.jpe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notesSlide" Target="../notesSlides/notesSlide4.xml"/><Relationship Id="rId7" Type="http://schemas.openxmlformats.org/officeDocument/2006/relationships/diagramQuickStyle" Target="../diagrams/quickStyle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microsoft.com/office/2007/relationships/diagramDrawing" Target="../diagrams/drawing1.xml"/><Relationship Id="rId4" Type="http://schemas.openxmlformats.org/officeDocument/2006/relationships/audio" Target="../media/audio1.wav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6" Type="http://schemas.openxmlformats.org/officeDocument/2006/relationships/image" Target="../media/image2.jpeg"/><Relationship Id="rId5" Type="http://schemas.openxmlformats.org/officeDocument/2006/relationships/image" Target="../media/image17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546" y="2306782"/>
            <a:ext cx="12053454" cy="4551217"/>
          </a:xfrm>
          <a:prstGeom prst="rect">
            <a:avLst/>
          </a:prstGeom>
        </p:spPr>
      </p:pic>
      <p:pic>
        <p:nvPicPr>
          <p:cNvPr id="4" name="Google Shape;57;p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85775" y="3228109"/>
            <a:ext cx="3070050" cy="135428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253613" y="516194"/>
            <a:ext cx="7639664" cy="1200329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latin typeface="Book Antiqua" pitchFamily="18" charset="0"/>
              </a:rPr>
              <a:t>INTRODUCTION TO POWERPOINT</a:t>
            </a:r>
            <a:endParaRPr lang="en-US" sz="3600" b="1" i="1" dirty="0">
              <a:latin typeface="Book Antiqua" pitchFamily="18" charset="0"/>
            </a:endParaRPr>
          </a:p>
        </p:txBody>
      </p:sp>
      <p:pic>
        <p:nvPicPr>
          <p:cNvPr id="6" name="YUI Microsofts powerpoin256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218591318"/>
      </p:ext>
    </p:extLst>
  </p:cSld>
  <p:clrMapOvr>
    <a:masterClrMapping/>
  </p:clrMapOvr>
  <p:transition spd="slow" advClick="0" advTm="9516">
    <p:wheel spokes="8"/>
    <p:sndAc>
      <p:stSnd>
        <p:snd r:embed="rId5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891" y="1966243"/>
            <a:ext cx="7883236" cy="4525963"/>
          </a:xfrm>
        </p:spPr>
        <p:txBody>
          <a:bodyPr/>
          <a:lstStyle/>
          <a:p>
            <a:r>
              <a:rPr lang="en-US" sz="1600" b="1" dirty="0" smtClean="0"/>
              <a:t>Starting a New Presentation:</a:t>
            </a:r>
          </a:p>
          <a:p>
            <a:pPr>
              <a:buFont typeface="Courier New" pitchFamily="49" charset="0"/>
              <a:buChar char="o"/>
            </a:pPr>
            <a:r>
              <a:rPr lang="en-US" sz="1600" dirty="0" smtClean="0"/>
              <a:t>Choose from a blank presentation or use a template(Pre_designed slides).</a:t>
            </a:r>
          </a:p>
          <a:p>
            <a:r>
              <a:rPr lang="en-US" sz="1600" b="1" dirty="0" smtClean="0"/>
              <a:t>Slides layouts:</a:t>
            </a:r>
          </a:p>
          <a:p>
            <a:pPr>
              <a:buFont typeface="Wingdings" pitchFamily="2" charset="2"/>
              <a:buChar char="ü"/>
            </a:pPr>
            <a:r>
              <a:rPr lang="en-US" sz="1600" dirty="0" smtClean="0"/>
              <a:t>Powerpoint provides various slide layouts(Tittle slide,Tittle and content,Blank,etc)for different types of content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519652" cy="1143000"/>
          </a:xfrm>
        </p:spPr>
        <p:txBody>
          <a:bodyPr>
            <a:normAutofit fontScale="90000"/>
          </a:bodyPr>
          <a:lstStyle/>
          <a:p>
            <a:pPr marL="685800" indent="-685800">
              <a:buFont typeface="Wingdings" pitchFamily="2" charset="2"/>
              <a:buChar char="q"/>
            </a:pPr>
            <a:r>
              <a:rPr lang="en-US" sz="4000" b="1" dirty="0" smtClean="0">
                <a:latin typeface="Book Antiqua" pitchFamily="18" charset="0"/>
              </a:rPr>
              <a:t>Creating and Formatting a presentation</a:t>
            </a:r>
            <a:endParaRPr lang="en-US" sz="4000" b="1" dirty="0">
              <a:latin typeface="Book Antiqu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2726" y="2951017"/>
            <a:ext cx="3034145" cy="2369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~PP106.WAV">
            <a:hlinkClick r:id="" action="ppaction://media"/>
          </p:cNvPr>
          <p:cNvPicPr>
            <a:picLocks noRot="1" noChangeAspect="1"/>
          </p:cNvPicPr>
          <p:nvPr>
            <a:wavAudioFile r:embed="rId1" name="~PP106.WAV"/>
          </p:nvPr>
        </p:nvPicPr>
        <p:blipFill>
          <a:blip r:embed="rId6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78855092"/>
      </p:ext>
    </p:extLst>
  </p:cSld>
  <p:clrMapOvr>
    <a:masterClrMapping/>
  </p:clrMapOvr>
  <p:transition spd="slow" advClick="0" advTm="518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072" y="1121115"/>
            <a:ext cx="7024255" cy="4525963"/>
          </a:xfrm>
        </p:spPr>
        <p:txBody>
          <a:bodyPr/>
          <a:lstStyle/>
          <a:p>
            <a:r>
              <a:rPr lang="en-US" sz="1800" dirty="0" smtClean="0"/>
              <a:t>Use the New slide button to add new slides,and arrange them in the slide sorter or normal view by dragging.</a:t>
            </a:r>
          </a:p>
          <a:p>
            <a:pPr marL="0" indent="0"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§"/>
            </a:pPr>
            <a:r>
              <a:rPr lang="en-US" sz="1800" b="1" dirty="0" smtClean="0"/>
              <a:t>Adding text to slides:</a:t>
            </a:r>
          </a:p>
          <a:p>
            <a:r>
              <a:rPr lang="en-US" sz="1800" dirty="0" smtClean="0"/>
              <a:t>Click on text boxes to add tittles,bullet points,or body text.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/>
              <a:t>Adding and Organizing Slides</a:t>
            </a:r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5116" y="2854036"/>
            <a:ext cx="6305550" cy="3215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~PP668.WAV">
            <a:hlinkClick r:id="" action="ppaction://media"/>
          </p:cNvPr>
          <p:cNvPicPr>
            <a:picLocks noRot="1" noChangeAspect="1"/>
          </p:cNvPicPr>
          <p:nvPr>
            <a:wavAudioFile r:embed="rId1" name="~PP668.WAV"/>
          </p:nvPr>
        </p:nvPicPr>
        <p:blipFill>
          <a:blip r:embed="rId6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1812308"/>
      </p:ext>
    </p:extLst>
  </p:cSld>
  <p:clrMapOvr>
    <a:masterClrMapping/>
  </p:clrMapOvr>
  <p:transition spd="slow" advClick="0" advTm="447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837963"/>
            <a:ext cx="7453745" cy="4525963"/>
          </a:xfrm>
        </p:spPr>
        <p:txBody>
          <a:bodyPr/>
          <a:lstStyle/>
          <a:p>
            <a:r>
              <a:rPr lang="en-US" sz="1800" dirty="0" smtClean="0"/>
              <a:t>Image :Go to the insert tab&gt;pictures to insert images from your computer,or choose online pictures to find images on the web.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/>
              <a:t>Then choose the picture from files and insert on your slide.</a:t>
            </a:r>
          </a:p>
          <a:p>
            <a:r>
              <a:rPr lang="en-US" sz="1800" dirty="0" smtClean="0"/>
              <a:t>Shapes:in the insert tab ,click shapes and select from options like rectangles ,circles ,arrows etc.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/>
              <a:t>Inserting images,shapes and icons</a:t>
            </a:r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5182" y="4100945"/>
            <a:ext cx="3810000" cy="148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0225" y="3312970"/>
            <a:ext cx="6153150" cy="2699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~PP1199.WAV">
            <a:hlinkClick r:id="" action="ppaction://media"/>
          </p:cNvPr>
          <p:cNvPicPr>
            <a:picLocks noRot="1" noChangeAspect="1"/>
          </p:cNvPicPr>
          <p:nvPr>
            <a:wavAudioFile r:embed="rId1" name="~PP1199.WAV"/>
          </p:nvPr>
        </p:nvPicPr>
        <p:blipFill>
          <a:blip r:embed="rId7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2170772"/>
      </p:ext>
    </p:extLst>
  </p:cSld>
  <p:clrMapOvr>
    <a:masterClrMapping/>
  </p:clrMapOvr>
  <p:transition spd="slow" advClick="0" advTm="427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745" y="2007805"/>
            <a:ext cx="10972800" cy="4525963"/>
          </a:xfrm>
        </p:spPr>
        <p:txBody>
          <a:bodyPr/>
          <a:lstStyle/>
          <a:p>
            <a:r>
              <a:rPr lang="en-US" sz="2000" dirty="0" smtClean="0"/>
              <a:t>Video:Click insert&gt;video add a video from your device or online source.</a:t>
            </a:r>
          </a:p>
          <a:p>
            <a:r>
              <a:rPr lang="en-US" sz="2000" dirty="0" smtClean="0"/>
              <a:t>Audio:Click insert&gt;Audio to add sound files.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/>
              <a:t>Adding Videos and Audio</a:t>
            </a:r>
            <a:endParaRPr lang="en-US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6397" y="3170095"/>
            <a:ext cx="9420225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~PP1793.WAV">
            <a:hlinkClick r:id="" action="ppaction://media"/>
          </p:cNvPr>
          <p:cNvPicPr>
            <a:picLocks noRot="1" noChangeAspect="1"/>
          </p:cNvPicPr>
          <p:nvPr>
            <a:wavAudioFile r:embed="rId1" name="~PP1793.WAV"/>
          </p:nvPr>
        </p:nvPicPr>
        <p:blipFill>
          <a:blip r:embed="rId6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20483966"/>
      </p:ext>
    </p:extLst>
  </p:cSld>
  <p:clrMapOvr>
    <a:masterClrMapping/>
  </p:clrMapOvr>
  <p:transition spd="slow" advClick="0" advTm="488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745" y="2215624"/>
            <a:ext cx="8049491" cy="4525963"/>
          </a:xfrm>
        </p:spPr>
        <p:txBody>
          <a:bodyPr/>
          <a:lstStyle/>
          <a:p>
            <a:r>
              <a:rPr lang="en-US" sz="1800" dirty="0" smtClean="0"/>
              <a:t>Slide Transitions:Go to the transitions tab to apply different effects(eg,fade,push,wipe).</a:t>
            </a:r>
          </a:p>
          <a:p>
            <a:r>
              <a:rPr lang="en-US" sz="1800" dirty="0" smtClean="0"/>
              <a:t>Effects Options:Customize transition speed and direction using options in the effect option dropdown.</a:t>
            </a:r>
          </a:p>
          <a:p>
            <a:r>
              <a:rPr lang="en-US" sz="1800" dirty="0" smtClean="0"/>
              <a:t>Apply to All:Click  Apply to all to make the same transition effect for all slides.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/>
              <a:t>Transitions between slides</a:t>
            </a:r>
            <a:endParaRPr 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1382" y="4003964"/>
            <a:ext cx="10875818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~PP1041.WAV">
            <a:hlinkClick r:id="" action="ppaction://media"/>
          </p:cNvPr>
          <p:cNvPicPr>
            <a:picLocks noRot="1" noChangeAspect="1"/>
          </p:cNvPicPr>
          <p:nvPr>
            <a:wavAudioFile r:embed="rId1" name="~PP1041.WAV"/>
          </p:nvPr>
        </p:nvPicPr>
        <p:blipFill>
          <a:blip r:embed="rId6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3061388"/>
      </p:ext>
    </p:extLst>
  </p:cSld>
  <p:clrMapOvr>
    <a:masterClrMapping/>
  </p:clrMapOvr>
  <p:transition spd="slow" advClick="0" advTm="3098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747" y="1980097"/>
            <a:ext cx="7772398" cy="4525963"/>
          </a:xfrm>
        </p:spPr>
        <p:txBody>
          <a:bodyPr/>
          <a:lstStyle/>
          <a:p>
            <a:r>
              <a:rPr lang="en-US" sz="2000" dirty="0" smtClean="0"/>
              <a:t>Text animations:Select a text box or object ,then go to the animations tab.Choose from various animation styles(eg,fade,wipe,fly in).</a:t>
            </a:r>
          </a:p>
          <a:p>
            <a:r>
              <a:rPr lang="en-US" sz="2000" dirty="0" smtClean="0"/>
              <a:t>Animation Pane:Use the animation pane to manage the order and timing of animations on the slide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/>
              <a:t>Animations for slide content</a:t>
            </a:r>
            <a:endParaRPr lang="en-US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4484" y="4100947"/>
            <a:ext cx="10895734" cy="184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~PP1728.WAV">
            <a:hlinkClick r:id="" action="ppaction://media"/>
          </p:cNvPr>
          <p:cNvPicPr>
            <a:picLocks noRot="1" noChangeAspect="1"/>
          </p:cNvPicPr>
          <p:nvPr>
            <a:wavAudioFile r:embed="rId1" name="~PP1728.WAV"/>
          </p:nvPr>
        </p:nvPicPr>
        <p:blipFill>
          <a:blip r:embed="rId6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602777"/>
      </p:ext>
    </p:extLst>
  </p:cSld>
  <p:clrMapOvr>
    <a:masterClrMapping/>
  </p:clrMapOvr>
  <p:transition spd="slow" advClick="0" advTm="580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037" y="1966242"/>
            <a:ext cx="8381999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Start slideshow: Click the slide show tab&gt;From the beginning to start from the first slide, or choose from current slide to start from the slide you are currently editing.</a:t>
            </a:r>
          </a:p>
          <a:p>
            <a:r>
              <a:rPr lang="en-US" sz="2000" dirty="0" smtClean="0"/>
              <a:t>Navigating through the slideshow: Use the arrow keys or mouse click to move between slides.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08384"/>
            <a:ext cx="10972800" cy="1143000"/>
          </a:xfrm>
        </p:spPr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/>
              <a:t>Slide View</a:t>
            </a:r>
            <a:endParaRPr lang="en-US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2110" y="3962401"/>
            <a:ext cx="9171708" cy="1823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~PP2260.WAV">
            <a:hlinkClick r:id="" action="ppaction://media"/>
          </p:cNvPr>
          <p:cNvPicPr>
            <a:picLocks noRot="1" noChangeAspect="1"/>
          </p:cNvPicPr>
          <p:nvPr>
            <a:wavAudioFile r:embed="rId1" name="~PP2260.WAV"/>
          </p:nvPr>
        </p:nvPicPr>
        <p:blipFill>
          <a:blip r:embed="rId6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65965814"/>
      </p:ext>
    </p:extLst>
  </p:cSld>
  <p:clrMapOvr>
    <a:masterClrMapping/>
  </p:clrMapOvr>
  <p:transition spd="slow" advClick="0" advTm="447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747" y="1896970"/>
            <a:ext cx="8077198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Presenter view allows you to see your slides along with speaker notes and upcoming slides.</a:t>
            </a:r>
          </a:p>
          <a:p>
            <a:r>
              <a:rPr lang="en-US" sz="1800" dirty="0" smtClean="0"/>
              <a:t>Enable presenter view:Go to the slide show tab and check </a:t>
            </a:r>
            <a:r>
              <a:rPr lang="en-US" sz="1800" b="1" dirty="0" smtClean="0"/>
              <a:t>Use</a:t>
            </a:r>
            <a:r>
              <a:rPr lang="en-US" sz="1800" dirty="0" smtClean="0"/>
              <a:t> Presenter</a:t>
            </a:r>
            <a:r>
              <a:rPr lang="en-US" sz="1800" b="1" dirty="0" smtClean="0"/>
              <a:t> View</a:t>
            </a:r>
            <a:endParaRPr lang="en-US" sz="18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/>
              <a:t>Presenter View </a:t>
            </a:r>
            <a:endParaRPr lang="en-US" b="1" dirty="0"/>
          </a:p>
        </p:txBody>
      </p:sp>
      <p:pic>
        <p:nvPicPr>
          <p:cNvPr id="4" name="~PP2775.WAV">
            <a:hlinkClick r:id="" action="ppaction://media"/>
          </p:cNvPr>
          <p:cNvPicPr>
            <a:picLocks noRot="1" noChangeAspect="1"/>
          </p:cNvPicPr>
          <p:nvPr>
            <a:wavAudioFile r:embed="rId1" name="~PP2775.WAV"/>
          </p:nvPr>
        </p:nvPicPr>
        <p:blipFill>
          <a:blip r:embed="rId5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29034171"/>
      </p:ext>
    </p:extLst>
  </p:cSld>
  <p:clrMapOvr>
    <a:masterClrMapping/>
  </p:clrMapOvr>
  <p:transition spd="slow" advClick="0" advTm="427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4183" y="1993951"/>
            <a:ext cx="10972800" cy="4525963"/>
          </a:xfrm>
        </p:spPr>
        <p:txBody>
          <a:bodyPr/>
          <a:lstStyle/>
          <a:p>
            <a:r>
              <a:rPr lang="en-US" dirty="0" smtClean="0"/>
              <a:t>Rehearse Timings:In the slide show tab ,click Rehearse Timings to practice your presentstion with set timing for each.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/>
              <a:t>Timing and Rehearsing</a:t>
            </a:r>
            <a:endParaRPr lang="en-US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4904" y="3597420"/>
            <a:ext cx="6834187" cy="1972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~PP3307.WAV">
            <a:hlinkClick r:id="" action="ppaction://media"/>
          </p:cNvPr>
          <p:cNvPicPr>
            <a:picLocks noRot="1" noChangeAspect="1"/>
          </p:cNvPicPr>
          <p:nvPr>
            <a:wavAudioFile r:embed="rId1" name="~PP3307.WAV"/>
          </p:nvPr>
        </p:nvPicPr>
        <p:blipFill>
          <a:blip r:embed="rId6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3028036"/>
      </p:ext>
    </p:extLst>
  </p:cSld>
  <p:clrMapOvr>
    <a:masterClrMapping/>
  </p:clrMapOvr>
  <p:transition spd="slow" advClick="0" advTm="468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618" y="2021660"/>
            <a:ext cx="8894617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Sharing :Click </a:t>
            </a:r>
            <a:r>
              <a:rPr lang="en-US" sz="2000" b="1" dirty="0" smtClean="0"/>
              <a:t>File&gt;Share </a:t>
            </a:r>
            <a:r>
              <a:rPr lang="en-US" sz="2000" dirty="0" smtClean="0"/>
              <a:t>to send the presentation to others via email,oneDrive or sharepoint.</a:t>
            </a:r>
          </a:p>
          <a:p>
            <a:endParaRPr lang="en-US" sz="2000" b="1" dirty="0"/>
          </a:p>
          <a:p>
            <a:r>
              <a:rPr lang="en-US" sz="2000" b="1" dirty="0" smtClean="0"/>
              <a:t>Comments:</a:t>
            </a:r>
            <a:r>
              <a:rPr lang="en-US" sz="2000" dirty="0" smtClean="0"/>
              <a:t>In the  Review tab,click New comment to add a feedback and collaborate with others.</a:t>
            </a:r>
            <a:endParaRPr lang="en-US" sz="20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/>
              <a:t>Collaboration and sharing</a:t>
            </a:r>
            <a:endParaRPr lang="en-US" b="1" dirty="0"/>
          </a:p>
        </p:txBody>
      </p:sp>
      <p:pic>
        <p:nvPicPr>
          <p:cNvPr id="4" name="~PP3728.WAV">
            <a:hlinkClick r:id="" action="ppaction://media"/>
          </p:cNvPr>
          <p:cNvPicPr>
            <a:picLocks noRot="1" noChangeAspect="1"/>
          </p:cNvPicPr>
          <p:nvPr>
            <a:wavAudioFile r:embed="rId1" name="~PP3728.WAV"/>
          </p:nvPr>
        </p:nvPicPr>
        <p:blipFill>
          <a:blip r:embed="rId5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86873222"/>
      </p:ext>
    </p:extLst>
  </p:cSld>
  <p:clrMapOvr>
    <a:masterClrMapping/>
  </p:clrMapOvr>
  <p:transition spd="slow" advClick="0" advTm="356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06400">
              <a:lnSpc>
                <a:spcPct val="90000"/>
              </a:lnSpc>
              <a:spcBef>
                <a:spcPts val="0"/>
              </a:spcBef>
              <a:buSzPts val="2800"/>
              <a:buChar char="❏"/>
            </a:pPr>
            <a:r>
              <a:rPr lang="en-US" dirty="0">
                <a:latin typeface="Book Antiqua" pitchFamily="18" charset="0"/>
              </a:rPr>
              <a:t>Preparation</a:t>
            </a:r>
          </a:p>
          <a:p>
            <a:pPr marL="457200" lvl="0" indent="-406400">
              <a:spcBef>
                <a:spcPts val="0"/>
              </a:spcBef>
              <a:buSzPts val="2800"/>
              <a:buChar char="❏"/>
            </a:pPr>
            <a:r>
              <a:rPr lang="en-US" dirty="0">
                <a:latin typeface="Book Antiqua" pitchFamily="18" charset="0"/>
              </a:rPr>
              <a:t>Structure of presentation</a:t>
            </a:r>
          </a:p>
          <a:p>
            <a:pPr marL="457200" lvl="0" indent="-406400">
              <a:lnSpc>
                <a:spcPct val="90000"/>
              </a:lnSpc>
              <a:spcBef>
                <a:spcPts val="0"/>
              </a:spcBef>
              <a:buSzPts val="2800"/>
              <a:buChar char="❏"/>
            </a:pPr>
            <a:r>
              <a:rPr lang="en-US" dirty="0">
                <a:latin typeface="Book Antiqua" pitchFamily="18" charset="0"/>
              </a:rPr>
              <a:t>Visual aid guidelines</a:t>
            </a:r>
          </a:p>
          <a:p>
            <a:pPr marL="457200" lvl="0" indent="-406400">
              <a:lnSpc>
                <a:spcPct val="90000"/>
              </a:lnSpc>
              <a:spcBef>
                <a:spcPts val="0"/>
              </a:spcBef>
              <a:buSzPts val="2800"/>
              <a:buChar char="❏"/>
            </a:pPr>
            <a:r>
              <a:rPr lang="en-US" dirty="0">
                <a:latin typeface="Book Antiqua" pitchFamily="18" charset="0"/>
              </a:rPr>
              <a:t>Delivery</a:t>
            </a:r>
            <a:endParaRPr lang="en-US" sz="4000" dirty="0">
              <a:latin typeface="Book Antiqua" pitchFamily="18" charset="0"/>
            </a:endParaRPr>
          </a:p>
          <a:p>
            <a:pPr marL="457200" lvl="0" indent="-406400">
              <a:lnSpc>
                <a:spcPct val="90000"/>
              </a:lnSpc>
              <a:spcBef>
                <a:spcPts val="0"/>
              </a:spcBef>
              <a:buSzPts val="2800"/>
              <a:buChar char="❏"/>
            </a:pPr>
            <a:r>
              <a:rPr lang="en-US" dirty="0">
                <a:latin typeface="Book Antiqua" pitchFamily="18" charset="0"/>
              </a:rPr>
              <a:t>Navigating presentation</a:t>
            </a:r>
          </a:p>
          <a:p>
            <a:pPr marL="457200" lvl="0" indent="-406400">
              <a:lnSpc>
                <a:spcPct val="90000"/>
              </a:lnSpc>
              <a:spcBef>
                <a:spcPts val="0"/>
              </a:spcBef>
              <a:buSzPts val="2800"/>
              <a:buChar char="❏"/>
            </a:pPr>
            <a:r>
              <a:rPr lang="en-US" dirty="0" smtClean="0">
                <a:latin typeface="Book Antiqua" pitchFamily="18" charset="0"/>
              </a:rPr>
              <a:t>Formatting</a:t>
            </a:r>
            <a:endParaRPr lang="en-US" dirty="0">
              <a:latin typeface="Book Antiqua" pitchFamily="18" charset="0"/>
            </a:endParaRPr>
          </a:p>
        </p:txBody>
      </p:sp>
      <p:sp>
        <p:nvSpPr>
          <p:cNvPr id="4" name="Horizontal Scroll 3"/>
          <p:cNvSpPr/>
          <p:nvPr/>
        </p:nvSpPr>
        <p:spPr>
          <a:xfrm>
            <a:off x="324465" y="68156"/>
            <a:ext cx="8657303" cy="1014062"/>
          </a:xfrm>
          <a:prstGeom prst="horizontalScroll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lvl="0" indent="-406400" algn="ctr">
              <a:lnSpc>
                <a:spcPct val="90000"/>
              </a:lnSpc>
              <a:spcBef>
                <a:spcPts val="0"/>
              </a:spcBef>
              <a:buSzPts val="2800"/>
              <a:buChar char="❏"/>
            </a:pPr>
            <a:r>
              <a:rPr lang="en-ZA" sz="6000" dirty="0">
                <a:solidFill>
                  <a:schemeClr val="tx1"/>
                </a:solidFill>
                <a:latin typeface="Arial Rounded MT Bold" pitchFamily="34" charset="0"/>
              </a:rPr>
              <a:t>Agenda</a:t>
            </a:r>
            <a:endParaRPr lang="en-US" sz="60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pic>
        <p:nvPicPr>
          <p:cNvPr id="5" name="~PP148.WAV">
            <a:hlinkClick r:id="" action="ppaction://media"/>
          </p:cNvPr>
          <p:cNvPicPr>
            <a:picLocks noRot="1" noChangeAspect="1"/>
          </p:cNvPicPr>
          <p:nvPr>
            <a:wavAudioFile r:embed="rId1" name="~PP148.WAV"/>
          </p:nvPr>
        </p:nvPicPr>
        <p:blipFill>
          <a:blip r:embed="rId4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75735741"/>
      </p:ext>
    </p:extLst>
  </p:cSld>
  <p:clrMapOvr>
    <a:masterClrMapping/>
  </p:clrMapOvr>
  <p:transition spd="slow" advClick="0" advTm="6406">
    <p:wheel spokes="8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727" y="983672"/>
            <a:ext cx="8188037" cy="479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~PP211.WAV">
            <a:hlinkClick r:id="" action="ppaction://media"/>
          </p:cNvPr>
          <p:cNvPicPr>
            <a:picLocks noRot="1" noChangeAspect="1"/>
          </p:cNvPicPr>
          <p:nvPr>
            <a:wavAudioFile r:embed="rId1" name="~PP211.WAV"/>
          </p:nvPr>
        </p:nvPicPr>
        <p:blipFill>
          <a:blip r:embed="rId5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186701"/>
      </p:ext>
    </p:extLst>
  </p:cSld>
  <p:clrMapOvr>
    <a:masterClrMapping/>
  </p:clrMapOvr>
  <p:transition spd="slow" advClick="0" advTm="508">
    <p:wheel spokes="8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83115"/>
            <a:ext cx="10972800" cy="4525963"/>
          </a:xfrm>
        </p:spPr>
        <p:txBody>
          <a:bodyPr/>
          <a:lstStyle/>
          <a:p>
            <a:r>
              <a:rPr lang="en-US" dirty="0" smtClean="0"/>
              <a:t>Use the arrow keys or mouse to move between slides.</a:t>
            </a:r>
          </a:p>
          <a:p>
            <a:r>
              <a:rPr lang="en-US" dirty="0" smtClean="0"/>
              <a:t>Right_click to access options like going to a specific slide or pausing the presentation.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058400" cy="1290926"/>
          </a:xfrm>
        </p:spPr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/>
              <a:t>Navigating slides during presentation</a:t>
            </a:r>
            <a:endParaRPr lang="en-US" b="1" dirty="0"/>
          </a:p>
        </p:txBody>
      </p:sp>
      <p:pic>
        <p:nvPicPr>
          <p:cNvPr id="5" name="~PP742.WAV">
            <a:hlinkClick r:id="" action="ppaction://media"/>
          </p:cNvPr>
          <p:cNvPicPr>
            <a:picLocks noRot="1" noChangeAspect="1"/>
          </p:cNvPicPr>
          <p:nvPr>
            <a:wavAudioFile r:embed="rId1" name="~PP742.WAV"/>
          </p:nvPr>
        </p:nvPicPr>
        <p:blipFill>
          <a:blip r:embed="rId4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9705389"/>
      </p:ext>
    </p:extLst>
  </p:cSld>
  <p:clrMapOvr>
    <a:masterClrMapping/>
  </p:clrMapOvr>
  <p:transition spd="slow" advClick="0" advTm="467">
    <p:wheel spokes="8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83110"/>
            <a:ext cx="10972800" cy="4525963"/>
          </a:xfrm>
        </p:spPr>
        <p:txBody>
          <a:bodyPr/>
          <a:lstStyle/>
          <a:p>
            <a:r>
              <a:rPr lang="en-US" dirty="0" smtClean="0"/>
              <a:t>In the notes pane,you can add notes to each slide.</a:t>
            </a:r>
          </a:p>
          <a:p>
            <a:r>
              <a:rPr lang="en-US" dirty="0" smtClean="0"/>
              <a:t>These notes are visible to you while presenting bt not to the audience.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/>
              <a:t>Adding notes and comments</a:t>
            </a:r>
            <a:endParaRPr lang="en-US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691" y="3491345"/>
            <a:ext cx="11319164" cy="244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~PP1226.WAV">
            <a:hlinkClick r:id="" action="ppaction://media"/>
          </p:cNvPr>
          <p:cNvPicPr>
            <a:picLocks noRot="1" noChangeAspect="1"/>
          </p:cNvPicPr>
          <p:nvPr>
            <a:wavAudioFile r:embed="rId1" name="~PP1226.WAV"/>
          </p:nvPr>
        </p:nvPicPr>
        <p:blipFill>
          <a:blip r:embed="rId5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8660463"/>
      </p:ext>
    </p:extLst>
  </p:cSld>
  <p:clrMapOvr>
    <a:masterClrMapping/>
  </p:clrMapOvr>
  <p:transition spd="slow" advClick="0" advTm="417">
    <p:wheel spokes="8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164" y="1910824"/>
            <a:ext cx="10972800" cy="4525963"/>
          </a:xfrm>
        </p:spPr>
        <p:txBody>
          <a:bodyPr/>
          <a:lstStyle/>
          <a:p>
            <a:r>
              <a:rPr lang="en-US" dirty="0" smtClean="0"/>
              <a:t>Use spell check tool in the  Review tab to check your text errors.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en-US" b="1" dirty="0" smtClean="0"/>
              <a:t>Reviewing your presentation</a:t>
            </a:r>
            <a:endParaRPr lang="en-US" b="1" dirty="0"/>
          </a:p>
        </p:txBody>
      </p:sp>
      <p:pic>
        <p:nvPicPr>
          <p:cNvPr id="4" name="~PP2398.WAV">
            <a:hlinkClick r:id="" action="ppaction://media"/>
          </p:cNvPr>
          <p:cNvPicPr>
            <a:picLocks noRot="1" noChangeAspect="1"/>
          </p:cNvPicPr>
          <p:nvPr>
            <a:wavAudioFile r:embed="rId1" name="~PP2398.WAV"/>
          </p:nvPr>
        </p:nvPicPr>
        <p:blipFill>
          <a:blip r:embed="rId4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613257"/>
      </p:ext>
    </p:extLst>
  </p:cSld>
  <p:clrMapOvr>
    <a:masterClrMapping/>
  </p:clrMapOvr>
  <p:transition spd="slow" advClick="0" advTm="1057">
    <p:wheel spokes="8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12619" y="1259660"/>
            <a:ext cx="10972800" cy="4525963"/>
          </a:xfrm>
        </p:spPr>
        <p:txBody>
          <a:bodyPr>
            <a:normAutofit/>
          </a:bodyPr>
          <a:lstStyle/>
          <a:p>
            <a:r>
              <a:rPr lang="en-US" sz="1600" dirty="0" smtClean="0"/>
              <a:t>Go to file&gt;info &gt;permission then select protect presentation</a:t>
            </a:r>
          </a:p>
          <a:p>
            <a:r>
              <a:rPr lang="en-US" sz="1600" dirty="0" smtClean="0"/>
              <a:t>Next create password of your choice then confirm the password then save.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en-US" sz="2800" dirty="0" smtClean="0"/>
              <a:t>HOW TO   SECURE YOUR PRESENTATION</a:t>
            </a:r>
            <a:endParaRPr lang="en-US" sz="2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2119745"/>
            <a:ext cx="8610600" cy="39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~PP3617.WAV">
            <a:hlinkClick r:id="" action="ppaction://media"/>
          </p:cNvPr>
          <p:cNvPicPr>
            <a:picLocks noRot="1" noChangeAspect="1"/>
          </p:cNvPicPr>
          <p:nvPr>
            <a:wavAudioFile r:embed="rId1" name="~PP3617.WAV"/>
          </p:nvPr>
        </p:nvPicPr>
        <p:blipFill>
          <a:blip r:embed="rId5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9981056"/>
      </p:ext>
    </p:extLst>
  </p:cSld>
  <p:clrMapOvr>
    <a:masterClrMapping/>
  </p:clrMapOvr>
  <p:transition spd="slow" advClick="0" advTm="1159">
    <p:wheel spokes="8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i="1" dirty="0" smtClean="0"/>
              <a:t>QUESTIONS TO ANSWER</a:t>
            </a:r>
            <a:endParaRPr lang="en-US" sz="5400" i="1" dirty="0"/>
          </a:p>
        </p:txBody>
      </p:sp>
      <p:sp>
        <p:nvSpPr>
          <p:cNvPr id="3" name="Flowchart: Magnetic Disk 2"/>
          <p:cNvSpPr/>
          <p:nvPr/>
        </p:nvSpPr>
        <p:spPr>
          <a:xfrm>
            <a:off x="1428359" y="1695599"/>
            <a:ext cx="9462654" cy="4544291"/>
          </a:xfrm>
          <a:prstGeom prst="flowChartMagneticDisk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00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42411" y="2211272"/>
            <a:ext cx="6179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9900"/>
                </a:solidFill>
                <a:latin typeface="Algerian" pitchFamily="82" charset="0"/>
              </a:rPr>
              <a:t>END OF PRESENTATION</a:t>
            </a:r>
            <a:endParaRPr lang="en-US" sz="4000" dirty="0">
              <a:solidFill>
                <a:srgbClr val="FF9900"/>
              </a:solidFill>
              <a:latin typeface="Algerian" pitchFamily="82" charset="0"/>
            </a:endParaRPr>
          </a:p>
        </p:txBody>
      </p:sp>
      <p:pic>
        <p:nvPicPr>
          <p:cNvPr id="5" name="~PP3945.WAV">
            <a:hlinkClick r:id="" action="ppaction://media"/>
          </p:cNvPr>
          <p:cNvPicPr>
            <a:picLocks noRot="1" noChangeAspect="1"/>
          </p:cNvPicPr>
          <p:nvPr>
            <a:wavAudioFile r:embed="rId1" name="~PP3945.WAV"/>
          </p:nvPr>
        </p:nvPicPr>
        <p:blipFill>
          <a:blip r:embed="rId4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1582692"/>
      </p:ext>
    </p:extLst>
  </p:cSld>
  <p:clrMapOvr>
    <a:masterClrMapping/>
  </p:clrMapOvr>
  <p:transition spd="slow" advClick="0" advTm="275">
    <p:wheel spokes="8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606636" y="2428009"/>
            <a:ext cx="2445327" cy="10252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631381" y="4225636"/>
            <a:ext cx="2382983" cy="10252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8183" y="4281054"/>
            <a:ext cx="2092036" cy="10252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532909" y="4225636"/>
            <a:ext cx="2147455" cy="10252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5854" y="4225636"/>
            <a:ext cx="2050473" cy="10252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942109" y="3661063"/>
            <a:ext cx="9476509" cy="796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942109" y="3661063"/>
            <a:ext cx="0" cy="696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0418618" y="3740727"/>
            <a:ext cx="0" cy="6165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170218" y="3700895"/>
            <a:ext cx="0" cy="52474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934201" y="3701762"/>
            <a:ext cx="0" cy="6243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5" idx="2"/>
          </p:cNvCxnSpPr>
          <p:nvPr/>
        </p:nvCxnSpPr>
        <p:spPr>
          <a:xfrm flipH="1">
            <a:off x="5829299" y="3453245"/>
            <a:ext cx="1" cy="28748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104909" y="2571295"/>
            <a:ext cx="1447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0" name="Rounded Rectangle 39"/>
          <p:cNvSpPr/>
          <p:nvPr/>
        </p:nvSpPr>
        <p:spPr>
          <a:xfrm>
            <a:off x="4419599" y="2571296"/>
            <a:ext cx="2230583" cy="9627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Design a good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Presentation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8104909" y="4483223"/>
            <a:ext cx="2563091" cy="9627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Deliver the Presentation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5829300" y="4357253"/>
            <a:ext cx="1936173" cy="9627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Practice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3193471" y="4343492"/>
            <a:ext cx="2230583" cy="9627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prepare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484907" y="4483223"/>
            <a:ext cx="1842658" cy="96279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Play your presentation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0" name="Down Ribbon 49"/>
          <p:cNvSpPr/>
          <p:nvPr/>
        </p:nvSpPr>
        <p:spPr>
          <a:xfrm>
            <a:off x="0" y="55418"/>
            <a:ext cx="9386454" cy="1371600"/>
          </a:xfrm>
          <a:prstGeom prst="ribbon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5400" dirty="0">
                <a:solidFill>
                  <a:schemeClr val="tx1"/>
                </a:solidFill>
                <a:latin typeface="Book Antiqua" pitchFamily="18" charset="0"/>
              </a:rPr>
              <a:t>Preparation</a:t>
            </a:r>
            <a:endParaRPr lang="en-US" sz="5400" dirty="0">
              <a:solidFill>
                <a:schemeClr val="tx1"/>
              </a:solidFill>
              <a:latin typeface="Book Antiqua" pitchFamily="18" charset="0"/>
            </a:endParaRPr>
          </a:p>
        </p:txBody>
      </p:sp>
      <p:pic>
        <p:nvPicPr>
          <p:cNvPr id="20" name="~PP2758.WAV">
            <a:hlinkClick r:id="" action="ppaction://media"/>
          </p:cNvPr>
          <p:cNvPicPr>
            <a:picLocks noRot="1" noChangeAspect="1"/>
          </p:cNvPicPr>
          <p:nvPr>
            <a:wavAudioFile r:embed="rId1" name="~PP2758.WAV"/>
          </p:nvPr>
        </p:nvPicPr>
        <p:blipFill>
          <a:blip r:embed="rId6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9488658"/>
      </p:ext>
    </p:extLst>
  </p:cSld>
  <p:clrMapOvr>
    <a:masterClrMapping/>
  </p:clrMapOvr>
  <p:transition spd="slow" advClick="0" advTm="3938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2800" b="1" u="sng" dirty="0">
                <a:latin typeface="Calibri"/>
                <a:ea typeface="Calibri"/>
                <a:cs typeface="Calibri"/>
                <a:sym typeface="Calibri"/>
              </a:rPr>
              <a:t>Answer:</a:t>
            </a:r>
            <a:endParaRPr lang="en-US" sz="2800" b="1" u="sng" dirty="0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914400" lvl="0" indent="-381000" algn="just">
              <a:lnSpc>
                <a:spcPct val="115000"/>
              </a:lnSpc>
              <a:spcBef>
                <a:spcPts val="900"/>
              </a:spcBef>
              <a:buClr>
                <a:srgbClr val="000000"/>
              </a:buClr>
              <a:buSzPts val="2400"/>
              <a:buFont typeface="Noto Sans Symbols"/>
              <a:buChar char="●"/>
            </a:pPr>
            <a:r>
              <a:rPr lang="en-US" sz="2000" dirty="0">
                <a:solidFill>
                  <a:srgbClr val="000000"/>
                </a:solidFill>
                <a:latin typeface="Arial Narrow" pitchFamily="34" charset="0"/>
                <a:ea typeface="Calibri"/>
                <a:cs typeface="Calibri"/>
                <a:sym typeface="Calibri"/>
              </a:rPr>
              <a:t>Who will be attending the presentation? How many?</a:t>
            </a:r>
            <a:endParaRPr lang="en-US" sz="2000" dirty="0">
              <a:solidFill>
                <a:srgbClr val="000000"/>
              </a:solidFill>
              <a:latin typeface="Arial Narrow" pitchFamily="34" charset="0"/>
              <a:ea typeface="Verdana"/>
              <a:cs typeface="Verdana"/>
              <a:sym typeface="Verdana"/>
            </a:endParaRPr>
          </a:p>
          <a:p>
            <a:pPr marL="914400" lvl="0" indent="-381000" algn="just">
              <a:lnSpc>
                <a:spcPct val="115000"/>
              </a:lnSpc>
              <a:spcBef>
                <a:spcPts val="600"/>
              </a:spcBef>
              <a:buClr>
                <a:srgbClr val="000000"/>
              </a:buClr>
              <a:buSzPts val="2400"/>
              <a:buFont typeface="Noto Sans Symbols"/>
              <a:buChar char="●"/>
            </a:pPr>
            <a:r>
              <a:rPr lang="en-US" sz="2000" dirty="0">
                <a:solidFill>
                  <a:srgbClr val="000000"/>
                </a:solidFill>
                <a:latin typeface="Arial Narrow" pitchFamily="34" charset="0"/>
                <a:ea typeface="Calibri"/>
                <a:cs typeface="Calibri"/>
                <a:sym typeface="Calibri"/>
              </a:rPr>
              <a:t>Why will they be there?</a:t>
            </a:r>
            <a:endParaRPr lang="en-US" sz="2000" dirty="0">
              <a:solidFill>
                <a:srgbClr val="000000"/>
              </a:solidFill>
              <a:latin typeface="Arial Narrow" pitchFamily="34" charset="0"/>
              <a:ea typeface="Verdana"/>
              <a:cs typeface="Verdana"/>
              <a:sym typeface="Verdana"/>
            </a:endParaRPr>
          </a:p>
          <a:p>
            <a:pPr marL="914400" lvl="0" indent="-381000" algn="just">
              <a:lnSpc>
                <a:spcPct val="115000"/>
              </a:lnSpc>
              <a:spcBef>
                <a:spcPts val="600"/>
              </a:spcBef>
              <a:buClr>
                <a:srgbClr val="000000"/>
              </a:buClr>
              <a:buSzPts val="2400"/>
              <a:buFont typeface="Noto Sans Symbols"/>
              <a:buChar char="●"/>
            </a:pPr>
            <a:r>
              <a:rPr lang="en-US" sz="2000" dirty="0">
                <a:solidFill>
                  <a:srgbClr val="000000"/>
                </a:solidFill>
                <a:latin typeface="Arial Narrow" pitchFamily="34" charset="0"/>
                <a:ea typeface="Calibri"/>
                <a:cs typeface="Calibri"/>
                <a:sym typeface="Calibri"/>
              </a:rPr>
              <a:t>What does the audience already know about the subject?</a:t>
            </a:r>
            <a:endParaRPr lang="en-US" sz="2000" dirty="0">
              <a:solidFill>
                <a:srgbClr val="000000"/>
              </a:solidFill>
              <a:latin typeface="Arial Narrow" pitchFamily="34" charset="0"/>
              <a:ea typeface="Verdana"/>
              <a:cs typeface="Verdana"/>
              <a:sym typeface="Verdana"/>
            </a:endParaRPr>
          </a:p>
          <a:p>
            <a:pPr marL="914400" lvl="0" indent="-381000" algn="just">
              <a:lnSpc>
                <a:spcPct val="115000"/>
              </a:lnSpc>
              <a:spcBef>
                <a:spcPts val="600"/>
              </a:spcBef>
              <a:buClr>
                <a:srgbClr val="000000"/>
              </a:buClr>
              <a:buSzPts val="2400"/>
              <a:buFont typeface="Noto Sans Symbols"/>
              <a:buChar char="●"/>
            </a:pPr>
            <a:r>
              <a:rPr lang="en-US" sz="2000" dirty="0">
                <a:solidFill>
                  <a:srgbClr val="000000"/>
                </a:solidFill>
                <a:latin typeface="Arial Narrow" pitchFamily="34" charset="0"/>
                <a:ea typeface="Calibri"/>
                <a:cs typeface="Calibri"/>
                <a:sym typeface="Calibri"/>
              </a:rPr>
              <a:t>Will they have strong preconceptions or biases about the subject?</a:t>
            </a:r>
            <a:endParaRPr lang="en-US" sz="2000" dirty="0">
              <a:solidFill>
                <a:srgbClr val="000000"/>
              </a:solidFill>
              <a:latin typeface="Arial Narrow" pitchFamily="34" charset="0"/>
              <a:ea typeface="Verdana"/>
              <a:cs typeface="Verdana"/>
              <a:sym typeface="Verdana"/>
            </a:endParaRPr>
          </a:p>
          <a:p>
            <a:pPr marL="914400" lvl="0" indent="-381000" algn="just">
              <a:lnSpc>
                <a:spcPct val="115000"/>
              </a:lnSpc>
              <a:spcBef>
                <a:spcPts val="600"/>
              </a:spcBef>
              <a:buClr>
                <a:srgbClr val="000000"/>
              </a:buClr>
              <a:buSzPts val="2400"/>
              <a:buFont typeface="Noto Sans Symbols"/>
              <a:buChar char="●"/>
            </a:pPr>
            <a:r>
              <a:rPr lang="en-US" sz="2000" dirty="0">
                <a:solidFill>
                  <a:srgbClr val="000000"/>
                </a:solidFill>
                <a:latin typeface="Arial Narrow" pitchFamily="34" charset="0"/>
                <a:ea typeface="Calibri"/>
                <a:cs typeface="Calibri"/>
                <a:sym typeface="Calibri"/>
              </a:rPr>
              <a:t>Might there be tension or conflict within the audience?</a:t>
            </a:r>
            <a:endParaRPr lang="en-US" sz="2000" dirty="0">
              <a:solidFill>
                <a:srgbClr val="000000"/>
              </a:solidFill>
              <a:latin typeface="Arial Narrow" pitchFamily="34" charset="0"/>
              <a:ea typeface="Verdana"/>
              <a:cs typeface="Verdana"/>
              <a:sym typeface="Verdana"/>
            </a:endParaRPr>
          </a:p>
          <a:p>
            <a:pPr marL="914400" lvl="0" indent="-381000" algn="just">
              <a:lnSpc>
                <a:spcPct val="115000"/>
              </a:lnSpc>
              <a:spcBef>
                <a:spcPts val="600"/>
              </a:spcBef>
              <a:buClr>
                <a:srgbClr val="000000"/>
              </a:buClr>
              <a:buSzPts val="2400"/>
              <a:buFont typeface="Noto Sans Symbols"/>
              <a:buChar char="●"/>
            </a:pPr>
            <a:r>
              <a:rPr lang="en-US" sz="2000" dirty="0">
                <a:solidFill>
                  <a:srgbClr val="000000"/>
                </a:solidFill>
                <a:latin typeface="Arial Narrow" pitchFamily="34" charset="0"/>
                <a:ea typeface="Calibri"/>
                <a:cs typeface="Calibri"/>
                <a:sym typeface="Calibri"/>
              </a:rPr>
              <a:t>Who is the key decision-maker? Who else has influence?</a:t>
            </a:r>
            <a:endParaRPr lang="en-US" sz="2000" dirty="0">
              <a:solidFill>
                <a:srgbClr val="000000"/>
              </a:solidFill>
              <a:latin typeface="Arial Narrow" pitchFamily="34" charset="0"/>
              <a:ea typeface="Verdana"/>
              <a:cs typeface="Verdana"/>
              <a:sym typeface="Verdana"/>
            </a:endParaRPr>
          </a:p>
          <a:p>
            <a:pPr marL="914400" lvl="0" indent="-381000" algn="just">
              <a:lnSpc>
                <a:spcPct val="115000"/>
              </a:lnSpc>
              <a:spcBef>
                <a:spcPts val="600"/>
              </a:spcBef>
              <a:buClr>
                <a:srgbClr val="000000"/>
              </a:buClr>
              <a:buSzPts val="2400"/>
              <a:buFont typeface="Noto Sans Symbols"/>
              <a:buChar char="●"/>
            </a:pPr>
            <a:r>
              <a:rPr lang="en-US" sz="2000" dirty="0">
                <a:solidFill>
                  <a:srgbClr val="000000"/>
                </a:solidFill>
                <a:latin typeface="Arial Narrow" pitchFamily="34" charset="0"/>
                <a:ea typeface="Calibri"/>
                <a:cs typeface="Calibri"/>
                <a:sym typeface="Calibri"/>
              </a:rPr>
              <a:t>What is (are) their background(s)?</a:t>
            </a:r>
            <a:endParaRPr lang="en-US" sz="2000" dirty="0">
              <a:solidFill>
                <a:srgbClr val="000000"/>
              </a:solidFill>
              <a:latin typeface="Arial Narrow" pitchFamily="34" charset="0"/>
              <a:ea typeface="Verdana"/>
              <a:cs typeface="Verdana"/>
              <a:sym typeface="Verdana"/>
            </a:endParaRPr>
          </a:p>
          <a:p>
            <a:pPr marL="109728" indent="0">
              <a:buNone/>
            </a:pPr>
            <a:endParaRPr lang="en-US" dirty="0"/>
          </a:p>
        </p:txBody>
      </p:sp>
      <p:pic>
        <p:nvPicPr>
          <p:cNvPr id="4" name="Google Shape;120;g20e18cf02f7_0_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64582" y="3934691"/>
            <a:ext cx="4627418" cy="225829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ounded Rectangular Callout 5"/>
          <p:cNvSpPr/>
          <p:nvPr/>
        </p:nvSpPr>
        <p:spPr>
          <a:xfrm>
            <a:off x="176982" y="0"/>
            <a:ext cx="8937522" cy="845128"/>
          </a:xfrm>
          <a:prstGeom prst="wedgeRoundRectCallou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6600" dirty="0">
                <a:solidFill>
                  <a:schemeClr val="tx1"/>
                </a:solidFill>
              </a:rPr>
              <a:t>Preparation</a:t>
            </a:r>
            <a:endParaRPr lang="en-US" sz="6600" dirty="0">
              <a:solidFill>
                <a:schemeClr val="tx1"/>
              </a:solidFill>
            </a:endParaRPr>
          </a:p>
        </p:txBody>
      </p:sp>
      <p:pic>
        <p:nvPicPr>
          <p:cNvPr id="5" name="~PP521.WAV">
            <a:hlinkClick r:id="" action="ppaction://media"/>
          </p:cNvPr>
          <p:cNvPicPr>
            <a:picLocks noRot="1" noChangeAspect="1"/>
          </p:cNvPicPr>
          <p:nvPr>
            <a:wavAudioFile r:embed="rId1" name="~PP521.WAV"/>
          </p:nvPr>
        </p:nvPicPr>
        <p:blipFill>
          <a:blip r:embed="rId6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2145919"/>
      </p:ext>
    </p:extLst>
  </p:cSld>
  <p:clrMapOvr>
    <a:masterClrMapping/>
  </p:clrMapOvr>
  <p:transition spd="slow" advClick="0" advTm="2500">
    <p:wheel spokes="8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1055" y="1564456"/>
            <a:ext cx="10972800" cy="4525963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115000"/>
              </a:lnSpc>
              <a:spcBef>
                <a:spcPts val="900"/>
              </a:spcBef>
              <a:buNone/>
            </a:pPr>
            <a:r>
              <a:rPr lang="en-US" sz="1900" b="1" dirty="0"/>
              <a:t>Introduction: </a:t>
            </a:r>
          </a:p>
          <a:p>
            <a:pPr marL="914400" lvl="0" indent="-355600" algn="just">
              <a:lnSpc>
                <a:spcPct val="115000"/>
              </a:lnSpc>
              <a:spcBef>
                <a:spcPts val="900"/>
              </a:spcBef>
              <a:buSzPts val="2000"/>
              <a:buFont typeface="Calibri"/>
              <a:buChar char="●"/>
            </a:pPr>
            <a:r>
              <a:rPr lang="en-US" sz="1500" dirty="0"/>
              <a:t>Gain the attention and interest of the audience</a:t>
            </a:r>
          </a:p>
          <a:p>
            <a:pPr marL="1371600" lvl="1" indent="-355600" algn="just">
              <a:lnSpc>
                <a:spcPct val="115000"/>
              </a:lnSpc>
              <a:spcBef>
                <a:spcPts val="0"/>
              </a:spcBef>
              <a:buSzPts val="2000"/>
              <a:buChar char="○"/>
            </a:pPr>
            <a:r>
              <a:rPr lang="en-US" sz="1500" dirty="0"/>
              <a:t>Use:</a:t>
            </a:r>
          </a:p>
          <a:p>
            <a:pPr marL="1828800" lvl="2" indent="-355600" algn="just">
              <a:lnSpc>
                <a:spcPct val="115000"/>
              </a:lnSpc>
              <a:spcBef>
                <a:spcPts val="0"/>
              </a:spcBef>
              <a:buSzPts val="2000"/>
              <a:buChar char="■"/>
            </a:pPr>
            <a:r>
              <a:rPr lang="en-US" sz="1500" dirty="0"/>
              <a:t>Question</a:t>
            </a:r>
          </a:p>
          <a:p>
            <a:pPr marL="1828800" lvl="2" indent="-355600" algn="just">
              <a:lnSpc>
                <a:spcPct val="115000"/>
              </a:lnSpc>
              <a:spcBef>
                <a:spcPts val="0"/>
              </a:spcBef>
              <a:buSzPts val="2000"/>
              <a:buChar char="■"/>
            </a:pPr>
            <a:r>
              <a:rPr lang="en-US" sz="1500" dirty="0"/>
              <a:t>Shocking statistic </a:t>
            </a:r>
          </a:p>
          <a:p>
            <a:pPr marL="1828800" lvl="2" indent="-355600" algn="just">
              <a:lnSpc>
                <a:spcPct val="115000"/>
              </a:lnSpc>
              <a:spcBef>
                <a:spcPts val="0"/>
              </a:spcBef>
              <a:buSzPts val="2000"/>
              <a:buChar char="■"/>
            </a:pPr>
            <a:r>
              <a:rPr lang="en-US" sz="1500" dirty="0"/>
              <a:t>Interesting/fun fact</a:t>
            </a:r>
          </a:p>
          <a:p>
            <a:pPr marL="0" lvl="0" indent="0" algn="just">
              <a:lnSpc>
                <a:spcPct val="115000"/>
              </a:lnSpc>
              <a:spcBef>
                <a:spcPts val="1200"/>
              </a:spcBef>
              <a:buNone/>
            </a:pPr>
            <a:r>
              <a:rPr lang="en-US" sz="1900" b="1" dirty="0"/>
              <a:t>Body:</a:t>
            </a:r>
          </a:p>
          <a:p>
            <a:pPr marL="914400" lvl="0" indent="-355600" algn="just">
              <a:lnSpc>
                <a:spcPct val="115000"/>
              </a:lnSpc>
              <a:spcBef>
                <a:spcPts val="1200"/>
              </a:spcBef>
              <a:buSzPts val="2000"/>
              <a:buFont typeface="Noto Sans Symbols"/>
              <a:buChar char="●"/>
            </a:pPr>
            <a:r>
              <a:rPr lang="en-US" sz="1900" b="1" dirty="0"/>
              <a:t>Expand on the main idea. </a:t>
            </a:r>
          </a:p>
          <a:p>
            <a:pPr marL="1371600" lvl="1" indent="-355600" algn="just">
              <a:lnSpc>
                <a:spcPct val="115000"/>
              </a:lnSpc>
              <a:spcBef>
                <a:spcPts val="1200"/>
              </a:spcBef>
              <a:buSzPts val="2000"/>
              <a:buFont typeface="Noto Sans Symbols"/>
              <a:buChar char="○"/>
            </a:pPr>
            <a:r>
              <a:rPr lang="en-US" sz="1500" dirty="0"/>
              <a:t>Critically examine each point for its contribution to your objective</a:t>
            </a:r>
          </a:p>
          <a:p>
            <a:pPr marL="1371600" lvl="1" indent="-355600" algn="just">
              <a:lnSpc>
                <a:spcPct val="115000"/>
              </a:lnSpc>
              <a:spcBef>
                <a:spcPts val="1200"/>
              </a:spcBef>
              <a:buSzPts val="2000"/>
              <a:buFont typeface="Noto Sans Symbols"/>
              <a:buChar char="○"/>
            </a:pPr>
            <a:r>
              <a:rPr lang="en-US" sz="1500" dirty="0"/>
              <a:t>Discard those points that do not relate to your main purpose.</a:t>
            </a:r>
          </a:p>
          <a:p>
            <a:pPr marL="0" lvl="0" indent="0" algn="just">
              <a:lnSpc>
                <a:spcPct val="115000"/>
              </a:lnSpc>
              <a:spcBef>
                <a:spcPts val="1200"/>
              </a:spcBef>
              <a:buNone/>
            </a:pPr>
            <a:r>
              <a:rPr lang="en-US" sz="1900" b="1" dirty="0"/>
              <a:t>Conclusion:</a:t>
            </a:r>
          </a:p>
          <a:p>
            <a:pPr marL="914400" lvl="0" indent="-355600" algn="just">
              <a:lnSpc>
                <a:spcPct val="115000"/>
              </a:lnSpc>
              <a:spcBef>
                <a:spcPts val="1200"/>
              </a:spcBef>
              <a:buSzPts val="2000"/>
              <a:buChar char="●"/>
            </a:pPr>
            <a:r>
              <a:rPr lang="en-US" sz="1500" dirty="0"/>
              <a:t>Call to action</a:t>
            </a:r>
          </a:p>
          <a:p>
            <a:pPr marL="914400" lvl="0" indent="-355600" algn="just">
              <a:lnSpc>
                <a:spcPct val="115000"/>
              </a:lnSpc>
              <a:spcBef>
                <a:spcPts val="0"/>
              </a:spcBef>
              <a:buSzPts val="2000"/>
              <a:buChar char="●"/>
            </a:pPr>
            <a:r>
              <a:rPr lang="en-US" sz="1500" dirty="0"/>
              <a:t>Summarize the main points</a:t>
            </a:r>
          </a:p>
          <a:p>
            <a:endParaRPr lang="en-US" dirty="0"/>
          </a:p>
        </p:txBody>
      </p:sp>
      <p:pic>
        <p:nvPicPr>
          <p:cNvPr id="10" name="Google Shape;127;g20e18cf02f7_0_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77000" y="2387729"/>
            <a:ext cx="5219775" cy="1805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Wave 10"/>
          <p:cNvSpPr/>
          <p:nvPr/>
        </p:nvSpPr>
        <p:spPr>
          <a:xfrm>
            <a:off x="117987" y="0"/>
            <a:ext cx="8968900" cy="1454728"/>
          </a:xfrm>
          <a:prstGeom prst="wav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000" dirty="0">
                <a:solidFill>
                  <a:schemeClr val="tx1"/>
                </a:solidFill>
              </a:rPr>
              <a:t>Structure of the Presentation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5" name="~PP1499.WAV">
            <a:hlinkClick r:id="" action="ppaction://media"/>
          </p:cNvPr>
          <p:cNvPicPr>
            <a:picLocks noRot="1" noChangeAspect="1"/>
          </p:cNvPicPr>
          <p:nvPr>
            <a:wavAudioFile r:embed="rId1" name="~PP1499.WAV"/>
          </p:nvPr>
        </p:nvPicPr>
        <p:blipFill>
          <a:blip r:embed="rId6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8895608"/>
      </p:ext>
    </p:extLst>
  </p:cSld>
  <p:clrMapOvr>
    <a:masterClrMapping/>
  </p:clrMapOvr>
  <p:transition spd="slow" advClick="0" advTm="20297">
    <p:wheel spokes="8"/>
    <p:sndAc>
      <p:stSnd>
        <p:snd r:embed="rId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037" y="2007806"/>
            <a:ext cx="10972800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It is a presentation software used to create slideshows composed of text ,images, and multimedia.</a:t>
            </a:r>
          </a:p>
          <a:p>
            <a:r>
              <a:rPr lang="en-US" sz="1800" dirty="0" smtClean="0"/>
              <a:t>Used for business presentations, academic lectures, and more.</a:t>
            </a:r>
            <a:endParaRPr lang="en-US" sz="1800" dirty="0"/>
          </a:p>
        </p:txBody>
      </p:sp>
      <p:sp>
        <p:nvSpPr>
          <p:cNvPr id="4" name="Smiley Face 3"/>
          <p:cNvSpPr/>
          <p:nvPr/>
        </p:nvSpPr>
        <p:spPr>
          <a:xfrm>
            <a:off x="10418618" y="2092034"/>
            <a:ext cx="1468582" cy="1399309"/>
          </a:xfrm>
          <a:prstGeom prst="smileyFace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Wave 4"/>
          <p:cNvSpPr/>
          <p:nvPr/>
        </p:nvSpPr>
        <p:spPr>
          <a:xfrm>
            <a:off x="103239" y="0"/>
            <a:ext cx="8952272" cy="1011382"/>
          </a:xfrm>
          <a:prstGeom prst="wav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Definition of Microsoft PowerPoint</a:t>
            </a:r>
            <a:r>
              <a:rPr lang="en-US" sz="4000" b="1" dirty="0">
                <a:solidFill>
                  <a:schemeClr val="tx1"/>
                </a:solidFill>
              </a:rPr>
              <a:t>?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6" name="~PP1999.WAV">
            <a:hlinkClick r:id="" action="ppaction://media"/>
          </p:cNvPr>
          <p:cNvPicPr>
            <a:picLocks noRot="1" noChangeAspect="1"/>
          </p:cNvPicPr>
          <p:nvPr>
            <a:wavAudioFile r:embed="rId1" name="~PP1999.WAV"/>
          </p:nvPr>
        </p:nvPicPr>
        <p:blipFill>
          <a:blip r:embed="rId6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6636241"/>
      </p:ext>
    </p:extLst>
  </p:cSld>
  <p:clrMapOvr>
    <a:masterClrMapping/>
  </p:clrMapOvr>
  <p:transition spd="slow" advClick="0" advTm="447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Visual aid for communication.</a:t>
            </a:r>
          </a:p>
          <a:p>
            <a:r>
              <a:rPr lang="en-US" dirty="0" smtClean="0"/>
              <a:t>Enhance presentations with visuals,animations,and multimedia.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169243585"/>
              </p:ext>
            </p:extLst>
          </p:nvPr>
        </p:nvGraphicFramePr>
        <p:xfrm>
          <a:off x="609600" y="274638"/>
          <a:ext cx="908858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5" name="~PP2452.WAV">
            <a:hlinkClick r:id="" action="ppaction://media"/>
          </p:cNvPr>
          <p:cNvPicPr>
            <a:picLocks noRot="1" noChangeAspect="1"/>
          </p:cNvPicPr>
          <p:nvPr>
            <a:wavAudioFile r:embed="rId1" name="~PP2452.WAV"/>
          </p:nvPr>
        </p:nvPicPr>
        <p:blipFill>
          <a:blip r:embed="rId9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85333743"/>
      </p:ext>
    </p:extLst>
  </p:cSld>
  <p:clrMapOvr>
    <a:masterClrMapping/>
  </p:clrMapOvr>
  <p:transition spd="slow" advClick="0" advTm="387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>
                <a:latin typeface="Book Antiqua" pitchFamily="18" charset="0"/>
              </a:rPr>
              <a:t>Ribbon/taskbar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>
                <a:latin typeface="Book Antiqua" pitchFamily="18" charset="0"/>
              </a:rPr>
              <a:t>Contains tabs(Home,insert,Design/page layout, transitions etc.)</a:t>
            </a:r>
          </a:p>
          <a:p>
            <a:r>
              <a:rPr lang="en-US" sz="1800" b="1" dirty="0" smtClean="0">
                <a:latin typeface="Book Antiqua" pitchFamily="18" charset="0"/>
              </a:rPr>
              <a:t>Slide Area. 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>
                <a:latin typeface="Book Antiqua" pitchFamily="18" charset="0"/>
              </a:rPr>
              <a:t>The main area where you can create and edit individual slides.</a:t>
            </a:r>
          </a:p>
          <a:p>
            <a:r>
              <a:rPr lang="en-US" sz="1800" b="1" dirty="0" smtClean="0">
                <a:latin typeface="Book Antiqua" pitchFamily="18" charset="0"/>
              </a:rPr>
              <a:t>Slide Pane: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>
                <a:latin typeface="Book Antiqua" pitchFamily="18" charset="0"/>
              </a:rPr>
              <a:t>Displays the list of slides in your presentation.</a:t>
            </a:r>
          </a:p>
          <a:p>
            <a:r>
              <a:rPr lang="en-US" sz="1800" b="1" dirty="0" smtClean="0">
                <a:latin typeface="Book Antiqua" pitchFamily="18" charset="0"/>
              </a:rPr>
              <a:t>Notes Section:</a:t>
            </a:r>
          </a:p>
          <a:p>
            <a:pPr>
              <a:buFont typeface="Wingdings" pitchFamily="2" charset="2"/>
              <a:buChar char="ü"/>
            </a:pPr>
            <a:r>
              <a:rPr lang="en-US" sz="1800" dirty="0" smtClean="0">
                <a:latin typeface="Book Antiqua" pitchFamily="18" charset="0"/>
              </a:rPr>
              <a:t>Located below the slide area,used for speaker notes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218" y="1826347"/>
            <a:ext cx="10972800" cy="1143000"/>
          </a:xfrm>
        </p:spPr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2230" y="4346862"/>
            <a:ext cx="9858375" cy="1804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Line Callout 3 5"/>
          <p:cNvSpPr/>
          <p:nvPr/>
        </p:nvSpPr>
        <p:spPr>
          <a:xfrm>
            <a:off x="1788352" y="152400"/>
            <a:ext cx="6885710" cy="983673"/>
          </a:xfrm>
          <a:prstGeom prst="borderCallout3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BASIC POWERPOINT INTERFACE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ctagon 7"/>
          <p:cNvSpPr/>
          <p:nvPr/>
        </p:nvSpPr>
        <p:spPr>
          <a:xfrm>
            <a:off x="1788352" y="325581"/>
            <a:ext cx="318654" cy="637309"/>
          </a:xfrm>
          <a:prstGeom prst="octagon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ctagon 9"/>
          <p:cNvSpPr/>
          <p:nvPr/>
        </p:nvSpPr>
        <p:spPr>
          <a:xfrm>
            <a:off x="8245467" y="374072"/>
            <a:ext cx="318654" cy="637309"/>
          </a:xfrm>
          <a:prstGeom prst="octagon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~PP2999.WAV">
            <a:hlinkClick r:id="" action="ppaction://media"/>
          </p:cNvPr>
          <p:cNvPicPr>
            <a:picLocks noRot="1" noChangeAspect="1"/>
          </p:cNvPicPr>
          <p:nvPr>
            <a:wavAudioFile r:embed="rId1" name="~PP2999.WAV"/>
          </p:nvPr>
        </p:nvPicPr>
        <p:blipFill>
          <a:blip r:embed="rId6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2047947"/>
      </p:ext>
    </p:extLst>
  </p:cSld>
  <p:clrMapOvr>
    <a:masterClrMapping/>
  </p:clrMapOvr>
  <p:transition spd="slow" advClick="0" advTm="488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909" y="2090933"/>
            <a:ext cx="8536566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 smtClean="0"/>
              <a:t>Shows information like slide number and the presentation view.</a:t>
            </a:r>
          </a:p>
          <a:p>
            <a:r>
              <a:rPr lang="en-US" sz="2000" b="1" dirty="0" smtClean="0"/>
              <a:t>View Options: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/>
              <a:t>Allows ,you to toggle between Normal,slide sorter,Reading,and slide show views.</a:t>
            </a:r>
            <a:endParaRPr lang="en-US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1475" y="2244436"/>
            <a:ext cx="2907289" cy="3870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urved Down Ribbon 3"/>
          <p:cNvSpPr/>
          <p:nvPr/>
        </p:nvSpPr>
        <p:spPr>
          <a:xfrm>
            <a:off x="484910" y="387927"/>
            <a:ext cx="8536565" cy="914400"/>
          </a:xfrm>
          <a:prstGeom prst="ellipseRibbon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STATUS BAR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urved Right Arrow 4"/>
          <p:cNvSpPr/>
          <p:nvPr/>
        </p:nvSpPr>
        <p:spPr>
          <a:xfrm>
            <a:off x="1717962" y="443346"/>
            <a:ext cx="526474" cy="637309"/>
          </a:xfrm>
          <a:prstGeom prst="curvedRightArrow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Curved Left Arrow 5"/>
          <p:cNvSpPr/>
          <p:nvPr/>
        </p:nvSpPr>
        <p:spPr>
          <a:xfrm>
            <a:off x="7439891" y="568036"/>
            <a:ext cx="526473" cy="512619"/>
          </a:xfrm>
          <a:prstGeom prst="curvedLeftArrow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~PP3592.WAV">
            <a:hlinkClick r:id="" action="ppaction://media"/>
          </p:cNvPr>
          <p:cNvPicPr>
            <a:picLocks noRot="1" noChangeAspect="1"/>
          </p:cNvPicPr>
          <p:nvPr>
            <a:wavAudioFile r:embed="rId1" name="~PP3592.WAV"/>
          </p:nvPr>
        </p:nvPicPr>
        <p:blipFill>
          <a:blip r:embed="rId7"/>
          <a:stretch>
            <a:fillRect/>
          </a:stretch>
        </p:blipFill>
        <p:spPr>
          <a:xfrm>
            <a:off x="11701463" y="636746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93080751"/>
      </p:ext>
    </p:extLst>
  </p:cSld>
  <p:clrMapOvr>
    <a:masterClrMapping/>
  </p:clrMapOvr>
  <p:transition spd="slow" advClick="0" advTm="528">
    <p:wheel spokes="8"/>
    <p:sndAc>
      <p:stSnd>
        <p:snd r:embed="rId4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1915</TotalTime>
  <Words>789</Words>
  <Application>Microsoft Office PowerPoint</Application>
  <PresentationFormat>Custom</PresentationFormat>
  <Paragraphs>124</Paragraphs>
  <Slides>25</Slides>
  <Notes>16</Notes>
  <HiddenSlides>0</HiddenSlides>
  <MMClips>25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 </vt:lpstr>
      <vt:lpstr>Slide 9</vt:lpstr>
      <vt:lpstr>Creating and Formatting a presentation</vt:lpstr>
      <vt:lpstr>Adding and Organizing Slides</vt:lpstr>
      <vt:lpstr>Inserting images,shapes and icons</vt:lpstr>
      <vt:lpstr>Adding Videos and Audio</vt:lpstr>
      <vt:lpstr>Transitions between slides</vt:lpstr>
      <vt:lpstr>Animations for slide content</vt:lpstr>
      <vt:lpstr>Slide View</vt:lpstr>
      <vt:lpstr>Presenter View </vt:lpstr>
      <vt:lpstr>Timing and Rehearsing</vt:lpstr>
      <vt:lpstr>Collaboration and sharing</vt:lpstr>
      <vt:lpstr>Slide 20</vt:lpstr>
      <vt:lpstr>Navigating slides during presentation</vt:lpstr>
      <vt:lpstr>Adding notes and comments</vt:lpstr>
      <vt:lpstr>Reviewing your presentation</vt:lpstr>
      <vt:lpstr>HOW TO   SECURE YOUR PRESENTATION</vt:lpstr>
      <vt:lpstr>QUESTIONS TO ANSWER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Baloyi, Murendeni</dc:creator>
  <cp:lastModifiedBy>2427</cp:lastModifiedBy>
  <cp:revision>59</cp:revision>
  <dcterms:created xsi:type="dcterms:W3CDTF">2025-03-04T02:34:09Z</dcterms:created>
  <dcterms:modified xsi:type="dcterms:W3CDTF">2025-09-27T07:09:48Z</dcterms:modified>
</cp:coreProperties>
</file>